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0" d="100"/>
          <a:sy n="190" d="100"/>
        </p:scale>
        <p:origin x="6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F1B-83F7-4572-92AE-5C8D9861355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DE7-0C57-46F0-A7B6-B14D6D63A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F1B-83F7-4572-92AE-5C8D9861355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DE7-0C57-46F0-A7B6-B14D6D63A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F1B-83F7-4572-92AE-5C8D9861355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DE7-0C57-46F0-A7B6-B14D6D63A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F1B-83F7-4572-92AE-5C8D9861355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DE7-0C57-46F0-A7B6-B14D6D63A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F1B-83F7-4572-92AE-5C8D9861355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DE7-0C57-46F0-A7B6-B14D6D63A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F1B-83F7-4572-92AE-5C8D9861355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DE7-0C57-46F0-A7B6-B14D6D63A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F1B-83F7-4572-92AE-5C8D9861355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DE7-0C57-46F0-A7B6-B14D6D63A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F1B-83F7-4572-92AE-5C8D9861355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DE7-0C57-46F0-A7B6-B14D6D63A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F1B-83F7-4572-92AE-5C8D9861355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DE7-0C57-46F0-A7B6-B14D6D63A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F1B-83F7-4572-92AE-5C8D9861355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DE7-0C57-46F0-A7B6-B14D6D63A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CF1B-83F7-4572-92AE-5C8D9861355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DE7-0C57-46F0-A7B6-B14D6D63A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CF1B-83F7-4572-92AE-5C8D9861355F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10DE7-0C57-46F0-A7B6-B14D6D63A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-4107530" y="663840"/>
            <a:ext cx="10261450" cy="6257323"/>
            <a:chOff x="-4261150" y="414157"/>
            <a:chExt cx="10261450" cy="6257323"/>
          </a:xfrm>
        </p:grpSpPr>
        <p:pic>
          <p:nvPicPr>
            <p:cNvPr id="2" name="Picture 1" descr="SCAN0000.BMP"/>
            <p:cNvPicPr>
              <a:picLocks noChangeAspect="1"/>
            </p:cNvPicPr>
            <p:nvPr/>
          </p:nvPicPr>
          <p:blipFill>
            <a:blip r:embed="rId2" cstate="print"/>
            <a:srcRect l="-24" t="981" r="-326" b="7778"/>
            <a:stretch>
              <a:fillRect/>
            </a:stretch>
          </p:blipFill>
          <p:spPr>
            <a:xfrm rot="-60000">
              <a:off x="511431" y="414157"/>
              <a:ext cx="4877975" cy="625732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93095" y="1047890"/>
              <a:ext cx="17923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N E M C O V A     B O Z  E N A</a:t>
              </a:r>
              <a:endParaRPr lang="en-US" sz="9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46715" y="4120290"/>
              <a:ext cx="5886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0067066</a:t>
              </a:r>
              <a:endParaRPr lang="en-US" sz="9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53220" y="4120290"/>
              <a:ext cx="5838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4ITN05A</a:t>
              </a:r>
              <a:endParaRPr lang="en-US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64760" y="3083355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6       14    2014</a:t>
              </a:r>
              <a:endParaRPr lang="en-US" sz="9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7520" y="3352190"/>
              <a:ext cx="13035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Freestyle Script" pitchFamily="66" charset="0"/>
                </a:rPr>
                <a:t>I hereby affirm that I am the person</a:t>
              </a:r>
            </a:p>
            <a:p>
              <a:r>
                <a:rPr lang="en-US" sz="900" dirty="0" smtClean="0">
                  <a:latin typeface="Freestyle Script" pitchFamily="66" charset="0"/>
                </a:rPr>
                <a:t>whose name is given on this sheet</a:t>
              </a:r>
            </a:p>
            <a:p>
              <a:endParaRPr lang="en-US" sz="900" dirty="0">
                <a:latin typeface="Freestyle Script" pitchFamily="66" charset="0"/>
              </a:endParaRPr>
            </a:p>
            <a:p>
              <a:r>
                <a:rPr lang="en-US" sz="900" dirty="0" smtClean="0">
                  <a:latin typeface="Freestyle Script" pitchFamily="66" charset="0"/>
                </a:rPr>
                <a:t>          </a:t>
              </a:r>
              <a:r>
                <a:rPr lang="en-US" sz="900" dirty="0" err="1" smtClean="0">
                  <a:latin typeface="Freestyle Script" pitchFamily="66" charset="0"/>
                </a:rPr>
                <a:t>Bozena</a:t>
              </a:r>
              <a:r>
                <a:rPr lang="en-US" sz="900" dirty="0" smtClean="0">
                  <a:latin typeface="Freestyle Script" pitchFamily="66" charset="0"/>
                </a:rPr>
                <a:t> </a:t>
              </a:r>
              <a:r>
                <a:rPr lang="en-US" sz="900" dirty="0" err="1" smtClean="0">
                  <a:latin typeface="Freestyle Script" pitchFamily="66" charset="0"/>
                </a:rPr>
                <a:t>Nemcova</a:t>
              </a:r>
              <a:endParaRPr lang="en-US" sz="900" dirty="0">
                <a:latin typeface="Freestyle Script" pitchFamily="66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803900" y="12399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80710" y="14319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 flipV="1">
              <a:off x="3995925" y="150875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072735" y="131672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 flipV="1">
              <a:off x="4264760" y="123991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 flipV="1">
              <a:off x="5954580" y="1124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 flipV="1">
              <a:off x="4187950" y="200801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 flipV="1">
              <a:off x="5954580" y="104789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88685" y="1047890"/>
              <a:ext cx="73930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0   2  3  1  8  0</a:t>
              </a:r>
              <a:endParaRPr lang="en-US" sz="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03165" y="1047890"/>
              <a:ext cx="7168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1  4  2  4  1  3</a:t>
              </a:r>
              <a:endParaRPr lang="en-US" sz="800" dirty="0"/>
            </a:p>
          </p:txBody>
        </p:sp>
        <p:sp>
          <p:nvSpPr>
            <p:cNvPr id="28" name="Oval 27"/>
            <p:cNvSpPr/>
            <p:nvPr/>
          </p:nvSpPr>
          <p:spPr>
            <a:xfrm flipH="1" flipV="1">
              <a:off x="4379975" y="131672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 flipV="1">
              <a:off x="4495190" y="162396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 flipV="1">
              <a:off x="4572000" y="143194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 flipV="1">
              <a:off x="4687215" y="162396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 flipV="1">
              <a:off x="4764025" y="131672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 flipV="1">
              <a:off x="4879240" y="150875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 flipV="1">
              <a:off x="2920585" y="258409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 flipV="1">
              <a:off x="3227825" y="258409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35065" y="2238445"/>
              <a:ext cx="13949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UNIVERSITY OF SOUTH BOHEMIA</a:t>
              </a:r>
              <a:endParaRPr lang="en-US" sz="700" dirty="0"/>
            </a:p>
          </p:txBody>
        </p:sp>
        <p:sp>
          <p:nvSpPr>
            <p:cNvPr id="37" name="Oval 36"/>
            <p:cNvSpPr/>
            <p:nvPr/>
          </p:nvSpPr>
          <p:spPr>
            <a:xfrm flipH="1" flipV="1">
              <a:off x="808310" y="250728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 flipV="1">
              <a:off x="-4261150" y="185439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 flipV="1">
              <a:off x="885120" y="162396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V="1">
              <a:off x="1000335" y="239206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V="1">
              <a:off x="1077145" y="143194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V="1">
              <a:off x="1192360" y="262249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1307575" y="327538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V="1">
              <a:off x="1384385" y="123991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V="1">
              <a:off x="1576410" y="131672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V="1">
              <a:off x="1691625" y="258409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V="1">
              <a:off x="1768435" y="369783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V="1">
              <a:off x="1845245" y="162396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 flipV="1">
              <a:off x="2037270" y="123991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V="1">
              <a:off x="1951340" y="250728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V="1">
              <a:off x="3112610" y="300654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V="1">
              <a:off x="3419850" y="327538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flipV="1">
              <a:off x="3218705" y="308335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flipV="1">
              <a:off x="3304635" y="3467405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3095" y="202980"/>
            <a:ext cx="47628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Native  country code  - Slovakia 503, others - ask</a:t>
            </a:r>
          </a:p>
          <a:p>
            <a:r>
              <a:rPr lang="en-US" sz="1000" dirty="0" smtClean="0"/>
              <a:t>Native language code – Slovakia 473, </a:t>
            </a:r>
            <a:r>
              <a:rPr lang="en-US" sz="1000" dirty="0" smtClean="0"/>
              <a:t>others </a:t>
            </a:r>
            <a:r>
              <a:rPr lang="en-US" sz="1000" dirty="0" smtClean="0"/>
              <a:t>– ask</a:t>
            </a:r>
          </a:p>
          <a:p>
            <a:r>
              <a:rPr lang="en-US" sz="1000" dirty="0" smtClean="0"/>
              <a:t># 9, Question 4 – how many years of English have you had  - D -&gt; 2 to 5 years, others ask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96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klee</dc:creator>
  <cp:lastModifiedBy>klee</cp:lastModifiedBy>
  <cp:revision>7</cp:revision>
  <dcterms:created xsi:type="dcterms:W3CDTF">2012-05-31T08:26:20Z</dcterms:created>
  <dcterms:modified xsi:type="dcterms:W3CDTF">2012-05-31T09:12:14Z</dcterms:modified>
</cp:coreProperties>
</file>